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79" r:id="rId5"/>
    <p:sldId id="268" r:id="rId6"/>
    <p:sldId id="269" r:id="rId7"/>
    <p:sldId id="280" r:id="rId8"/>
    <p:sldId id="266" r:id="rId9"/>
    <p:sldId id="283" r:id="rId10"/>
    <p:sldId id="285" r:id="rId11"/>
    <p:sldId id="264" r:id="rId12"/>
    <p:sldId id="286" r:id="rId13"/>
    <p:sldId id="271" r:id="rId14"/>
    <p:sldId id="272" r:id="rId15"/>
    <p:sldId id="273" r:id="rId16"/>
    <p:sldId id="274" r:id="rId17"/>
    <p:sldId id="260" r:id="rId18"/>
    <p:sldId id="287" r:id="rId19"/>
    <p:sldId id="276" r:id="rId20"/>
    <p:sldId id="277" r:id="rId21"/>
    <p:sldId id="278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697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31.jpeg"/><Relationship Id="rId10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559"/>
            <a:ext cx="3701931" cy="5235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55576" y="652198"/>
            <a:ext cx="797443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6000" b="1" dirty="0" smtClean="0">
              <a:solidFill>
                <a:schemeClr val="tx2"/>
              </a:solidFill>
              <a:latin typeface="ArbatC" pitchFamily="2" charset="0"/>
            </a:endParaRPr>
          </a:p>
          <a:p>
            <a:pPr algn="r"/>
            <a:r>
              <a:rPr lang="ru-RU" sz="6000" b="1" dirty="0" smtClean="0">
                <a:solidFill>
                  <a:schemeClr val="tx2"/>
                </a:solidFill>
                <a:latin typeface="ArbatC" pitchFamily="2" charset="0"/>
              </a:rPr>
              <a:t>Викторина </a:t>
            </a:r>
          </a:p>
          <a:p>
            <a:pPr algn="r"/>
            <a:r>
              <a:rPr lang="ru-RU" sz="5400" b="1" dirty="0" smtClean="0">
                <a:solidFill>
                  <a:schemeClr val="tx2"/>
                </a:solidFill>
                <a:latin typeface="ArbatC" pitchFamily="2" charset="0"/>
              </a:rPr>
              <a:t> </a:t>
            </a:r>
          </a:p>
          <a:p>
            <a:pPr algn="r"/>
            <a:endParaRPr lang="ru-RU" sz="6000" b="1" dirty="0" smtClean="0">
              <a:solidFill>
                <a:schemeClr val="tx2"/>
              </a:solidFill>
              <a:latin typeface="ArbatC" pitchFamily="2" charset="0"/>
            </a:endParaRPr>
          </a:p>
          <a:p>
            <a:pPr algn="r"/>
            <a:endParaRPr lang="ru-RU" sz="6000" b="1" dirty="0" smtClean="0">
              <a:solidFill>
                <a:schemeClr val="tx2"/>
              </a:solidFill>
              <a:latin typeface="ArbatC" pitchFamily="2" charset="0"/>
            </a:endParaRPr>
          </a:p>
          <a:p>
            <a:pPr algn="r"/>
            <a:r>
              <a:rPr lang="ru-RU" sz="8800" b="1" dirty="0" smtClean="0">
                <a:solidFill>
                  <a:srgbClr val="FF0000"/>
                </a:solidFill>
                <a:latin typeface="ArbatC" pitchFamily="2" charset="0"/>
              </a:rPr>
              <a:t>«День победы»</a:t>
            </a:r>
            <a:endParaRPr lang="ru-RU" sz="8800" b="1" dirty="0">
              <a:solidFill>
                <a:srgbClr val="FF0000"/>
              </a:solidFill>
              <a:latin typeface="ArbatC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1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Найди головной убор советского солдата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285860"/>
            <a:ext cx="3289110" cy="229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719" y="857232"/>
            <a:ext cx="3725542" cy="247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18" r="6561"/>
          <a:stretch/>
        </p:blipFill>
        <p:spPr bwMode="auto">
          <a:xfrm>
            <a:off x="539552" y="3582033"/>
            <a:ext cx="3725542" cy="294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378890"/>
            <a:ext cx="3353596" cy="308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268 -0.2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7367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Какие военные профессии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связаны с этими картинками?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18646" y="1556792"/>
            <a:ext cx="3207895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148064" y="4221088"/>
            <a:ext cx="3207895" cy="2088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725250" y="4221088"/>
            <a:ext cx="3207895" cy="2088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5076056" y="1556792"/>
            <a:ext cx="3207895" cy="2088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6541" y="1227783"/>
            <a:ext cx="4857001" cy="5369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Управляющая кнопка: далее 1">
            <a:hlinkClick r:id="rId10" action="ppaction://hlinksldjump" highlightClick="1"/>
          </p:cNvPr>
          <p:cNvSpPr/>
          <p:nvPr/>
        </p:nvSpPr>
        <p:spPr>
          <a:xfrm>
            <a:off x="8028384" y="116632"/>
            <a:ext cx="864096" cy="504056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9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85852" y="877162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обеспечивал связь на фронте?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 rot="16200000">
            <a:off x="5107785" y="3964785"/>
            <a:ext cx="1857388" cy="1928826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6217" y="5085183"/>
            <a:ext cx="2376264" cy="1481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28604"/>
            <a:ext cx="5544616" cy="492327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516216" y="4149080"/>
            <a:ext cx="2487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omic Sans MS" pitchFamily="66" charset="0"/>
              </a:rPr>
              <a:t>танкист</a:t>
            </a:r>
          </a:p>
        </p:txBody>
      </p:sp>
      <p:sp>
        <p:nvSpPr>
          <p:cNvPr id="3" name="Управляющая кнопка: назад 2">
            <a:hlinkClick r:id="rId5" action="ppaction://hlinksldjump" highlightClick="1"/>
          </p:cNvPr>
          <p:cNvSpPr/>
          <p:nvPr/>
        </p:nvSpPr>
        <p:spPr>
          <a:xfrm>
            <a:off x="8215338" y="188640"/>
            <a:ext cx="677142" cy="432048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2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586" y="4293096"/>
            <a:ext cx="1616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лётчик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5085184"/>
            <a:ext cx="2167318" cy="1486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40506"/>
            <a:ext cx="6264696" cy="59307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00392" y="188640"/>
            <a:ext cx="792088" cy="432048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2199" y="4581128"/>
            <a:ext cx="2775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артиллерист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5235205"/>
            <a:ext cx="2045288" cy="134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797527"/>
            <a:ext cx="5832648" cy="576064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00392" y="188640"/>
            <a:ext cx="792088" cy="432048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0002" y="4653136"/>
            <a:ext cx="246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подводник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5223667"/>
            <a:ext cx="1819970" cy="1373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6632"/>
            <a:ext cx="6336704" cy="64807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8100392" y="188640"/>
            <a:ext cx="792088" cy="432048"/>
          </a:xfrm>
          <a:prstGeom prst="actionButtonBackPreviou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3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3514"/>
            <a:ext cx="7200800" cy="554461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4056" y="332656"/>
            <a:ext cx="7308304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8333045" y="5949280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6093296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Comic Sans MS" pitchFamily="66" charset="0"/>
              </a:rPr>
              <a:t>связист</a:t>
            </a:r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285728"/>
            <a:ext cx="809394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называют такие города как Москва, Тула, Мурманск, Одесса и Ленинград,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прославившиеся своей героической обороной во время Великой Отечественной войны?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Большие города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Города-герои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Известные города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2664296" cy="2474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49369"/>
            <a:ext cx="2620870" cy="237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4989" y="4127247"/>
            <a:ext cx="2376264" cy="2405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28604"/>
            <a:ext cx="2592288" cy="2474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4134118"/>
            <a:ext cx="2592288" cy="239151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35701" y="332656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130" y="130209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 Москва</a:t>
            </a: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302097"/>
            <a:ext cx="134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  Тула</a:t>
            </a:r>
            <a:endParaRPr lang="ru-RU" sz="2000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962" y="4127247"/>
            <a:ext cx="131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Одесса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8927" y="41109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Мурманск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023" y="4142636"/>
            <a:ext cx="149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Ленинград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0774" y="2247126"/>
            <a:ext cx="2880320" cy="5586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11560" y="188640"/>
            <a:ext cx="7416824" cy="3439016"/>
            <a:chOff x="611560" y="188640"/>
            <a:chExt cx="7416824" cy="34390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11560" y="188640"/>
              <a:ext cx="7416824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908945" y="1430304"/>
              <a:ext cx="3175223" cy="55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772358" y="3068960"/>
              <a:ext cx="3744416" cy="5586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967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5.55556E-7 -1.45963E-6 L -0.00573 -0.2461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2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7287619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к викторине: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Когда отмечается великий праздник – День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Победы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Сколько лет шла война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слайде кружочки)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Укажи флаг, под которым сражались советские солдаты.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Найди портрет главнокомандующего советской армии.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В. Путин А. С. Пушкин Г. К. Жуков Ю. А. Гагарин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19522"/>
            <a:ext cx="6912768" cy="547260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40572"/>
            <a:ext cx="7632848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Как </a:t>
            </a:r>
            <a:r>
              <a:rPr lang="ru-RU" sz="4000" b="1" dirty="0">
                <a:solidFill>
                  <a:srgbClr val="FFC000"/>
                </a:solidFill>
                <a:latin typeface="Comic Sans MS" pitchFamily="66" charset="0"/>
              </a:rPr>
              <a:t>н</a:t>
            </a: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азывалась ракетная установка, применяемая во время войны</a:t>
            </a: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algn="ctr"/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571500" indent="-571500"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Катюша</a:t>
            </a:r>
            <a:endParaRPr lang="ru-RU" sz="40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Анечка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Машенька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Олеся</a:t>
            </a:r>
          </a:p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244408" y="5894822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6057292"/>
            <a:ext cx="352839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6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049214" y="2780928"/>
            <a:ext cx="4464495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719" y="1032876"/>
            <a:ext cx="3725542" cy="162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476671"/>
            <a:ext cx="3103296" cy="304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72570">
            <a:off x="353503" y="3841435"/>
            <a:ext cx="3725542" cy="1825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конечная звезда 6"/>
          <p:cNvSpPr/>
          <p:nvPr/>
        </p:nvSpPr>
        <p:spPr>
          <a:xfrm>
            <a:off x="8388424" y="5805264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530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1</a:t>
            </a:r>
            <a:endParaRPr lang="ru-RU" sz="6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2</a:t>
            </a:r>
            <a:endParaRPr lang="ru-RU" sz="6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94" y="4893606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3</a:t>
            </a:r>
            <a:endParaRPr lang="ru-RU" sz="6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17672" y="4797152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61191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21268 -0.25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1007"/>
            <a:ext cx="6050905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Что означают цвета георгиевской ленты?</a:t>
            </a:r>
          </a:p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71612"/>
            <a:ext cx="7635128" cy="21431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429132"/>
            <a:ext cx="4572207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Пламя и дым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669246" y="3857628"/>
            <a:ext cx="5097581" cy="2643207"/>
            <a:chOff x="1669246" y="3730627"/>
            <a:chExt cx="5097581" cy="205582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90563" y="3730627"/>
              <a:ext cx="5076264" cy="611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ru-RU" sz="3200" b="1" dirty="0" smtClean="0">
                  <a:solidFill>
                    <a:schemeClr val="tx1"/>
                  </a:solidFill>
                  <a:latin typeface="Comic Sans MS" pitchFamily="66" charset="0"/>
                </a:rPr>
                <a:t>Апельсины на земле</a:t>
              </a:r>
              <a:endParaRPr lang="ru-RU" sz="32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90563" y="4619634"/>
              <a:ext cx="4572207" cy="666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ru-RU" sz="3200" b="1" dirty="0" smtClean="0">
                  <a:solidFill>
                    <a:schemeClr val="tx1"/>
                  </a:solidFill>
                  <a:latin typeface="Comic Sans MS" pitchFamily="66" charset="0"/>
                </a:rPr>
                <a:t>Окрас осы</a:t>
              </a:r>
              <a:endParaRPr lang="ru-RU" sz="32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69246" y="5000637"/>
              <a:ext cx="5097581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ru-RU" sz="3200" b="1" dirty="0" smtClean="0">
                  <a:solidFill>
                    <a:schemeClr val="tx1"/>
                  </a:solidFill>
                  <a:latin typeface="Comic Sans MS" pitchFamily="66" charset="0"/>
                </a:rPr>
                <a:t>Ничего не означают</a:t>
              </a:r>
              <a:endParaRPr lang="ru-RU" sz="3200" b="1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5-конечная звезда 10"/>
          <p:cNvSpPr/>
          <p:nvPr/>
        </p:nvSpPr>
        <p:spPr>
          <a:xfrm>
            <a:off x="8188325" y="5949280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7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9114E-6 L 1.94444E-6 0.365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8759981" cy="6624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2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.ucrazy.ru/files/i/2012.5.8/1336450778_9-maya-6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554605" cy="328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cademy-med.ru.mastertest.ru/upload/iblock/26f/1sent8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630"/>
            <a:ext cx="4037330" cy="329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3.bp.blogspot.com/-q2bQ9P8nCm8/UTT3XnKoPsI/AAAAAAAAveg/z9ALTZx4IBk/s1600/8_Marta-37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93" y="3789040"/>
            <a:ext cx="1898015" cy="264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5905/valenta-mog.30/0_5f6e9_4327f8bd_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3" y="3388658"/>
            <a:ext cx="3001010" cy="3025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конечная звезда 6"/>
          <p:cNvSpPr/>
          <p:nvPr/>
        </p:nvSpPr>
        <p:spPr>
          <a:xfrm>
            <a:off x="8388424" y="5805264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2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294 L -0.28142 0.23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1913615"/>
            <a:ext cx="903471" cy="101064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19872" y="1952233"/>
            <a:ext cx="900100" cy="9632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4008" y="1952233"/>
            <a:ext cx="900100" cy="9632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95736" y="1952233"/>
            <a:ext cx="909101" cy="96327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rot="16200000">
            <a:off x="6400765" y="1380997"/>
            <a:ext cx="1010645" cy="2075882"/>
            <a:chOff x="5940152" y="1482536"/>
            <a:chExt cx="2595004" cy="5630660"/>
          </a:xfrm>
        </p:grpSpPr>
        <p:sp>
          <p:nvSpPr>
            <p:cNvPr id="6" name="Овал 5"/>
            <p:cNvSpPr/>
            <p:nvPr/>
          </p:nvSpPr>
          <p:spPr>
            <a:xfrm>
              <a:off x="6014877" y="4736932"/>
              <a:ext cx="2520279" cy="237626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940152" y="1482536"/>
              <a:ext cx="2520280" cy="237626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9592" y="1886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Сколько лет продолжалась Великая Отечественная война?</a:t>
            </a:r>
            <a:endParaRPr lang="ru-RU" sz="4400" b="1" dirty="0" smtClean="0">
              <a:latin typeface="Comic Sans MS" pitchFamily="66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8331973" y="5949280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70" y="3231677"/>
            <a:ext cx="8568952" cy="259228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3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108620"/>
            <a:ext cx="3168352" cy="202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961" y="1140218"/>
            <a:ext cx="3168352" cy="200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961" y="3913627"/>
            <a:ext cx="3240360" cy="211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82" y="3901516"/>
            <a:ext cx="3254718" cy="21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конечная звезда 6"/>
          <p:cNvSpPr/>
          <p:nvPr/>
        </p:nvSpPr>
        <p:spPr>
          <a:xfrm>
            <a:off x="8388424" y="5805264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530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1</a:t>
            </a:r>
            <a:endParaRPr lang="ru-RU" sz="6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2</a:t>
            </a:r>
            <a:endParaRPr lang="ru-RU" sz="6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94" y="4893606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3</a:t>
            </a:r>
            <a:endParaRPr lang="ru-RU" sz="6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17672" y="4797152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/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5061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599 0.222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874" y="3645023"/>
            <a:ext cx="2517021" cy="300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2847"/>
            <a:ext cx="2520280" cy="325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55861"/>
            <a:ext cx="2304256" cy="31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2"/>
          <a:stretch/>
        </p:blipFill>
        <p:spPr bwMode="auto">
          <a:xfrm>
            <a:off x="4931633" y="3480719"/>
            <a:ext cx="314947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5-конечная звезда 6"/>
          <p:cNvSpPr/>
          <p:nvPr/>
        </p:nvSpPr>
        <p:spPr>
          <a:xfrm>
            <a:off x="8388424" y="5805264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530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1</a:t>
            </a:r>
            <a:endParaRPr lang="ru-RU" sz="6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416" y="997629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2</a:t>
            </a:r>
            <a:endParaRPr lang="ru-RU" sz="6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694" y="4893606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3</a:t>
            </a:r>
            <a:endParaRPr lang="ru-RU" sz="6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17672" y="4797152"/>
            <a:ext cx="39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/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8621" y="5085787"/>
            <a:ext cx="4141571" cy="915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Жуков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 Георгий Константинович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6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19688 -0.25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260648"/>
            <a:ext cx="8784976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Над кем одержали победу советские войска в Великой Отечественной Войне?</a:t>
            </a:r>
          </a:p>
          <a:p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>
                <a:solidFill>
                  <a:schemeClr val="tx1"/>
                </a:solidFill>
                <a:latin typeface="Comic Sans MS" pitchFamily="66" charset="0"/>
              </a:rPr>
              <a:t>Над китайской армией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Над фашистскими захватчиками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Над американскими индейцами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Над инопланетянами</a:t>
            </a:r>
          </a:p>
          <a:p>
            <a:endParaRPr lang="ru-RU" sz="4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064388" y="5877272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96944" cy="633670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 b="-504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0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376"/>
            <a:ext cx="84969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mic Sans MS" pitchFamily="66" charset="0"/>
              </a:rPr>
              <a:t>Выберите предметы вооружения?</a:t>
            </a:r>
            <a:endParaRPr lang="ru-RU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2" y="3248980"/>
            <a:ext cx="2286253" cy="151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87523" y="1484784"/>
            <a:ext cx="5112568" cy="1387672"/>
            <a:chOff x="323528" y="1484784"/>
            <a:chExt cx="5112568" cy="13876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1504304"/>
              <a:ext cx="2520279" cy="1368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19872" y="1484784"/>
              <a:ext cx="2016224" cy="13681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33984" y="3140968"/>
            <a:ext cx="1908212" cy="1584176"/>
          </a:xfrm>
          <a:prstGeom prst="rect">
            <a:avLst/>
          </a:prstGeom>
          <a:blipFill>
            <a:blip r:embed="rId5" cstate="print"/>
            <a:srcRect/>
            <a:stretch>
              <a:fillRect l="-32307" r="-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98457" y="5174015"/>
            <a:ext cx="2633754" cy="13681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45161" y="1484784"/>
            <a:ext cx="7719227" cy="5090159"/>
            <a:chOff x="345161" y="1484784"/>
            <a:chExt cx="7719227" cy="509015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419872" y="3140968"/>
              <a:ext cx="1872208" cy="1728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12160" y="1484784"/>
              <a:ext cx="2052228" cy="13681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5161" y="5013176"/>
              <a:ext cx="2286253" cy="1548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48138" y="4941168"/>
              <a:ext cx="1908237" cy="1633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6" name="5-конечная звезда 15"/>
          <p:cNvSpPr/>
          <p:nvPr/>
        </p:nvSpPr>
        <p:spPr>
          <a:xfrm>
            <a:off x="8244408" y="5858091"/>
            <a:ext cx="648072" cy="720080"/>
          </a:xfrm>
          <a:prstGeom prst="star5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5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00393 L 0.16545 0.003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8439E-6 L 0.16407 -2.4843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2565E-6 L -0.13039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400" b="1" dirty="0" smtClean="0">
            <a:latin typeface="Comic Sans MS" pitchFamily="66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167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40</cp:revision>
  <dcterms:created xsi:type="dcterms:W3CDTF">2018-05-06T09:49:07Z</dcterms:created>
  <dcterms:modified xsi:type="dcterms:W3CDTF">2020-04-24T18:32:56Z</dcterms:modified>
</cp:coreProperties>
</file>